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40"/>
  </p:normalViewPr>
  <p:slideViewPr>
    <p:cSldViewPr snapToGrid="0" snapToObjects="1">
      <p:cViewPr varScale="1">
        <p:scale>
          <a:sx n="46" d="100"/>
          <a:sy n="46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A85F-F08B-2340-95A4-AF444476A4F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54B2-95B4-E045-9AB9-42BDA258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4326-C636-014C-9F96-7BF7285FD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61A47-ECBD-BB4D-89E4-B114330DB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F5A73-6836-304C-94B1-79B3C075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3F29E-6109-324F-933F-F6A2FFB5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11BB4-7B83-BF40-AADF-E597A102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8A704-83DC-294C-971A-29A14C50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F4CC-FBEB-5144-BB2F-17D0CD96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3868E-9963-BB44-A9BD-966B51DE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8531D-053C-0D41-8BE8-944D8267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C2-0FBB-5649-B164-C39A296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7E5DF-CDFA-7B40-A041-5868E7A6D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4326-C636-014C-9F96-7BF7285FD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61A47-ECBD-BB4D-89E4-B114330DB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F5A73-6836-304C-94B1-79B3C075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Woods</dc:creator>
  <cp:lastModifiedBy>Nicholas Woods</cp:lastModifiedBy>
  <cp:revision>2</cp:revision>
  <dcterms:created xsi:type="dcterms:W3CDTF">2021-09-05T19:20:58Z</dcterms:created>
  <dcterms:modified xsi:type="dcterms:W3CDTF">2024-01-28T05:04:54Z</dcterms:modified>
</cp:coreProperties>
</file>